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60" r:id="rId4"/>
    <p:sldId id="259" r:id="rId5"/>
  </p:sldIdLst>
  <p:sldSz cx="9906000" cy="6858000" type="A4"/>
  <p:notesSz cx="6858000" cy="9144000"/>
  <p:embeddedFontLst>
    <p:embeddedFont>
      <p:font typeface="Noto Sans CJK KR Medium" panose="020B0600000000000000" pitchFamily="34" charset="-127"/>
      <p:regular r:id="rId6"/>
    </p:embeddedFont>
    <p:embeddedFont>
      <p:font typeface="맑은 고딕" panose="020B0503020000020004" pitchFamily="50" charset="-127"/>
      <p:regular r:id="rId7"/>
      <p:bold r:id="rId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94"/>
    <a:srgbClr val="0A4D9B"/>
    <a:srgbClr val="CADDDB"/>
    <a:srgbClr val="ECE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26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39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98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0102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9226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37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3182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403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9342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3686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443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32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3C45B-68AA-48A0-86B7-8E086AFEA91A}" type="datetimeFigureOut">
              <a:rPr lang="ko-KR" altLang="en-US" smtClean="0"/>
              <a:t>2023-04-26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567BC-375C-4D92-968B-61198DF266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44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0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326964" y="5645750"/>
            <a:ext cx="11913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2023. 00. 00</a:t>
            </a:r>
            <a:endParaRPr lang="ko-KR" altLang="en-US" sz="1400" dirty="0">
              <a:solidFill>
                <a:schemeClr val="bg1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9792" y="4110550"/>
            <a:ext cx="8845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Document Title </a:t>
            </a:r>
          </a:p>
          <a:p>
            <a:pPr algn="ctr"/>
            <a:r>
              <a:rPr lang="en-US" altLang="ko-KR" sz="3600" dirty="0" err="1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36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 Sans CJK 36pt</a:t>
            </a:r>
            <a:endParaRPr lang="ko-KR" altLang="en-US" sz="3600" dirty="0">
              <a:solidFill>
                <a:schemeClr val="bg1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987" y="1078053"/>
            <a:ext cx="1628026" cy="11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9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자유형 7"/>
          <p:cNvSpPr/>
          <p:nvPr/>
        </p:nvSpPr>
        <p:spPr>
          <a:xfrm>
            <a:off x="3704095" y="0"/>
            <a:ext cx="2673458" cy="1239865"/>
          </a:xfrm>
          <a:custGeom>
            <a:avLst/>
            <a:gdLst>
              <a:gd name="connsiteX0" fmla="*/ 2673458 w 2673458"/>
              <a:gd name="connsiteY0" fmla="*/ 0 h 1239865"/>
              <a:gd name="connsiteX1" fmla="*/ 0 w 2673458"/>
              <a:gd name="connsiteY1" fmla="*/ 0 h 1239865"/>
              <a:gd name="connsiteX2" fmla="*/ 0 w 2673458"/>
              <a:gd name="connsiteY2" fmla="*/ 1239865 h 1239865"/>
              <a:gd name="connsiteX3" fmla="*/ 2673458 w 2673458"/>
              <a:gd name="connsiteY3" fmla="*/ 674176 h 1239865"/>
              <a:gd name="connsiteX4" fmla="*/ 2673458 w 2673458"/>
              <a:gd name="connsiteY4" fmla="*/ 0 h 1239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3458" h="1239865">
                <a:moveTo>
                  <a:pt x="2673458" y="0"/>
                </a:moveTo>
                <a:lnTo>
                  <a:pt x="0" y="0"/>
                </a:lnTo>
                <a:lnTo>
                  <a:pt x="0" y="1239865"/>
                </a:lnTo>
                <a:lnTo>
                  <a:pt x="2673458" y="674176"/>
                </a:lnTo>
                <a:lnTo>
                  <a:pt x="2673458" y="0"/>
                </a:lnTo>
                <a:close/>
              </a:path>
            </a:pathLst>
          </a:custGeom>
          <a:solidFill>
            <a:srgbClr val="004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24707" y="288624"/>
            <a:ext cx="183223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500" dirty="0">
                <a:solidFill>
                  <a:schemeClr val="bg1"/>
                </a:solidFill>
                <a:latin typeface="Noto Sans CJK KR Medium" pitchFamily="34" charset="-127"/>
                <a:ea typeface="Noto Sans CJK KR Medium" pitchFamily="34" charset="-127"/>
              </a:rPr>
              <a:t>Table of Contents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71862" y="1556792"/>
            <a:ext cx="3753345" cy="2977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 algn="ctr">
              <a:lnSpc>
                <a:spcPct val="25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 algn="ctr">
              <a:lnSpc>
                <a:spcPct val="25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 algn="ctr">
              <a:lnSpc>
                <a:spcPct val="25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  <a:p>
            <a:pPr algn="ctr">
              <a:lnSpc>
                <a:spcPct val="250000"/>
              </a:lnSpc>
            </a:pP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latin typeface="Noto Sans CJK KR Medium" pitchFamily="34" charset="-127"/>
                <a:ea typeface="Noto Sans CJK KR Medium" pitchFamily="34" charset="-127"/>
              </a:rPr>
              <a:t> Sans CJK 15pt</a:t>
            </a:r>
          </a:p>
        </p:txBody>
      </p:sp>
    </p:spTree>
    <p:extLst>
      <p:ext uri="{BB962C8B-B14F-4D97-AF65-F5344CB8AC3E}">
        <p14:creationId xmlns:p14="http://schemas.microsoft.com/office/powerpoint/2010/main" val="298975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DD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99792" y="2564904"/>
            <a:ext cx="8845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latin typeface="Noto Sans CJK KR Medium" pitchFamily="34" charset="-127"/>
                <a:ea typeface="Noto Sans CJK KR Medium" pitchFamily="34" charset="-127"/>
              </a:rPr>
              <a:t>Chapter Title </a:t>
            </a:r>
          </a:p>
          <a:p>
            <a:pPr algn="ctr"/>
            <a:r>
              <a:rPr lang="en-US" altLang="ko-KR" sz="3600" dirty="0" err="1"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3600" dirty="0">
                <a:latin typeface="Noto Sans CJK KR Medium" pitchFamily="34" charset="-127"/>
                <a:ea typeface="Noto Sans CJK KR Medium" pitchFamily="34" charset="-127"/>
              </a:rPr>
              <a:t> Sans CJK 36pt</a:t>
            </a:r>
            <a:endParaRPr lang="ko-KR" altLang="en-US" sz="3600" dirty="0">
              <a:latin typeface="Noto Sans CJK KR Medium" pitchFamily="34" charset="-127"/>
              <a:ea typeface="Noto Sans CJK KR Mediu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28539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66794" y="330753"/>
            <a:ext cx="91475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Contents Title </a:t>
            </a:r>
            <a:r>
              <a:rPr lang="en-US" altLang="ko-KR" sz="1500" dirty="0" err="1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Noto</a:t>
            </a:r>
            <a:r>
              <a:rPr lang="en-US" altLang="ko-KR" sz="1500" dirty="0">
                <a:solidFill>
                  <a:srgbClr val="004094"/>
                </a:solidFill>
                <a:latin typeface="Noto Sans CJK KR Medium" pitchFamily="34" charset="-127"/>
                <a:ea typeface="Noto Sans CJK KR Medium" pitchFamily="34" charset="-127"/>
              </a:rPr>
              <a:t> Sans CJK 15pt</a:t>
            </a:r>
            <a:endParaRPr lang="ko-KR" altLang="en-US" sz="1500" dirty="0">
              <a:solidFill>
                <a:srgbClr val="004094"/>
              </a:solidFill>
              <a:latin typeface="Noto Sans CJK KR Medium" pitchFamily="34" charset="-127"/>
              <a:ea typeface="Noto Sans CJK KR Medium" pitchFamily="34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91645" y="836712"/>
            <a:ext cx="9122710" cy="5688632"/>
          </a:xfrm>
          <a:prstGeom prst="rect">
            <a:avLst/>
          </a:prstGeom>
          <a:solidFill>
            <a:srgbClr val="EC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701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56</Words>
  <Application>Microsoft Office PowerPoint</Application>
  <PresentationFormat>A4 용지(210x297mm)</PresentationFormat>
  <Paragraphs>12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Arial</vt:lpstr>
      <vt:lpstr>Noto Sans CJK KR Medium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UOS</cp:lastModifiedBy>
  <cp:revision>12</cp:revision>
  <dcterms:created xsi:type="dcterms:W3CDTF">2018-09-05T05:11:29Z</dcterms:created>
  <dcterms:modified xsi:type="dcterms:W3CDTF">2023-04-26T05:16:33Z</dcterms:modified>
</cp:coreProperties>
</file>